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2" r:id="rId5"/>
    <p:sldId id="263" r:id="rId6"/>
    <p:sldId id="264" r:id="rId7"/>
    <p:sldId id="278" r:id="rId8"/>
    <p:sldId id="280" r:id="rId9"/>
    <p:sldId id="265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6C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86432" autoAdjust="0"/>
  </p:normalViewPr>
  <p:slideViewPr>
    <p:cSldViewPr snapToGrid="0">
      <p:cViewPr varScale="1">
        <p:scale>
          <a:sx n="82" d="100"/>
          <a:sy n="82" d="100"/>
        </p:scale>
        <p:origin x="124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F7047056-A4A4-49C6-B53A-A3B5AD2C9E0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ED56B0B6-1521-4655-A849-832BDEEDBBA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A7818-9FD1-4A4A-BBB8-A8F7A885158A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476D0097-1060-4E43-8794-A93E30064A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29457E5-A2BA-4F1E-ACE4-06A1C8C83D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B95B5C-AE81-486B-8299-C690ADF087B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3229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8347-4327-4298-850E-31E39F309FB1}" type="datetimeFigureOut">
              <a:rPr lang="en-US" smtClean="0"/>
              <a:t>9/18/2025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2D2F8-28A7-48E8-ADD3-E9583D47D83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1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3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2D2F8-28A7-48E8-ADD3-E9583D47D83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8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3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="" xmlns:a16="http://schemas.microsoft.com/office/drawing/2014/main" id="{C7F6B47B-FE57-44F5-B5A8-26DF978ABF2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F9444BC-BA6E-47AE-9F54-D7B7A49832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5674" y="1327759"/>
            <a:ext cx="4989628" cy="1929505"/>
          </a:xfrm>
          <a:prstGeom prst="rect">
            <a:avLst/>
          </a:prstGeom>
        </p:spPr>
        <p:txBody>
          <a:bodyPr anchor="b"/>
          <a:lstStyle>
            <a:lvl1pPr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="" xmlns:a16="http://schemas.microsoft.com/office/drawing/2014/main" id="{36ACD8B9-402D-4E40-BE1F-4106044481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934" y="3257264"/>
            <a:ext cx="4989628" cy="8160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408032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133E6176-F4F6-41F9-8F2A-BA6586E1658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48AC667-531B-4E40-98C6-B36847DE06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77876"/>
            <a:ext cx="5097428" cy="918377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2930722-7AFE-41FC-8830-E2075CE783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35012" y="272404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D0E59A-1834-4F86-8ED3-1EBC64322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67209" y="2930881"/>
            <a:ext cx="3639904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7084F479-66F8-4110-96A2-F3A27ED1C2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9" y="3282057"/>
            <a:ext cx="3639904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="" xmlns:a16="http://schemas.microsoft.com/office/drawing/2014/main" id="{DD083869-3E3D-40A3-AE1C-3384E7096A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535012" y="3882118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ECD259C4-54A9-4BCA-A693-5A8F91D82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67209" y="4097257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3099E6DD-0A81-4AD6-97AD-DB777418E5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67209" y="4448433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="" xmlns:a16="http://schemas.microsoft.com/office/drawing/2014/main" id="{01E19938-3E97-4D01-9075-1BB1AF8DDF0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35012" y="5046627"/>
            <a:ext cx="1786461" cy="107234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FA19E736-C7E5-448A-AC90-0EB1D902C0D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258730" y="5267189"/>
            <a:ext cx="3639905" cy="38774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4C139082-0147-4871-8F86-8D4DFC57E88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58730" y="5618365"/>
            <a:ext cx="3639905" cy="481781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7BCF052-161B-4AD4-AE2D-DED3FA964C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E388F47C-0B7F-4C1B-B356-52A1CB56DD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4654010E-C1FB-4195-AD8B-03A8DAE012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608075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>
            <a:extLst>
              <a:ext uri="{FF2B5EF4-FFF2-40B4-BE49-F238E27FC236}">
                <a16:creationId xmlns="" xmlns:a16="http://schemas.microsoft.com/office/drawing/2014/main" id="{84044BB2-E43C-47D4-AA71-04F22AA35EA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0F929B-B0E5-4A66-B6D7-462C68EF7A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34082" y="2232234"/>
            <a:ext cx="7323836" cy="743753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04A0468C-03A1-433C-BEB5-89CD0787ABA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69369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345DEAC-8D5A-44A0-9EA3-9A2039ADD0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69369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D2839B01-8B79-4655-BADE-8F0A9351936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72448" y="3317783"/>
            <a:ext cx="4172533" cy="27465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D0AFF7FE-E069-4C57-9F9F-909B7FE43E9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72448" y="3651424"/>
            <a:ext cx="4172533" cy="2329657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272142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9172C710-E0AE-4BB2-88CC-99E77C188CA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A24C9529-8AA8-4D29-9375-C579768868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4107" y="501519"/>
            <a:ext cx="10515600" cy="49202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8E86424-D329-4314-90E5-3475B98D2D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27206" y="1599947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64DB45FF-E618-4122-91A4-A6E4F2B7FC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23421" y="2378452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D03616C-C870-402E-9CD2-D61A8C881C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43586" y="2129182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1EFBBB7D-BA85-47E3-B62F-AA1F2F44FB5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34399" y="3528829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956FCC53-780F-4831-91B6-1F8A24502CB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31018" y="3528829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5A939BCA-4047-481F-B0C2-85F9AFDDFAF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2436" y="4634331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EEACD572-F95D-4ABE-9CC6-03D3CAF89EB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859913" y="44598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F21A51C9-DB80-45BF-8C5D-A0236927289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7403" y="4321788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AAF01185-D17F-4327-A264-7BA94434407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927206" y="5468790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0F026DA0-6868-4098-AA73-18F8CB27509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86546" y="519567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 cap="all" spc="20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="" xmlns:a16="http://schemas.microsoft.com/office/drawing/2014/main" id="{C6886378-0368-485F-8D6E-3C9CB4C63C1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447369" y="3774842"/>
            <a:ext cx="4683649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="" xmlns:a16="http://schemas.microsoft.com/office/drawing/2014/main" id="{58EB2C4E-9EF3-4CC7-9BDE-ED5598CCBF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780689" y="2091972"/>
            <a:ext cx="4678" cy="3376818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ooter Placeholder 15">
            <a:extLst>
              <a:ext uri="{FF2B5EF4-FFF2-40B4-BE49-F238E27FC236}">
                <a16:creationId xmlns="" xmlns:a16="http://schemas.microsoft.com/office/drawing/2014/main" id="{95A4BAFB-A1C5-4E01-9E16-ED02AADB1F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Slide Number Placeholder 16">
            <a:extLst>
              <a:ext uri="{FF2B5EF4-FFF2-40B4-BE49-F238E27FC236}">
                <a16:creationId xmlns="" xmlns:a16="http://schemas.microsoft.com/office/drawing/2014/main" id="{D2409207-E360-4301-9134-4DA109683D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3" name="Date Placeholder 14">
            <a:extLst>
              <a:ext uri="{FF2B5EF4-FFF2-40B4-BE49-F238E27FC236}">
                <a16:creationId xmlns="" xmlns:a16="http://schemas.microsoft.com/office/drawing/2014/main" id="{F78AA50C-2DC6-46C5-B2CE-FB29A305F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7945453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FEDCC43F-6D79-4D9A-A842-74287B40D33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A8255D77-6260-4F8F-86E3-D0AAF36FA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94345" y="1158710"/>
            <a:ext cx="5611660" cy="677782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="" xmlns:a16="http://schemas.microsoft.com/office/drawing/2014/main" id="{5C91A828-665B-4FC2-950E-370DF47348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0BE18AA7-27E7-4763-A428-079E43A450D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833290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6ED488B3-3B38-4DE8-8789-E9C406DB652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053332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5717E8AA-E5DC-43D1-BED9-1A8F554EB6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197008" y="3262556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83A9D178-AD0E-4E87-97B3-88B79A533B1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62028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="" xmlns:a16="http://schemas.microsoft.com/office/drawing/2014/main" id="{BF8B39EE-8EB7-4880-A9FE-9F98D23984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91306" y="4704558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C74686F1-FD3B-4529-9DBC-C6E34312C5C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4982" y="4704557"/>
            <a:ext cx="2431015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A8B5FF2-6B96-4FE7-A6ED-0C89D74FAD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B8BB57A8-7823-42A3-BA84-96690BFFDC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902A41BF-FE61-48B9-A0B1-94AAB1538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85870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raphic 35">
            <a:extLst>
              <a:ext uri="{FF2B5EF4-FFF2-40B4-BE49-F238E27FC236}">
                <a16:creationId xmlns="" xmlns:a16="http://schemas.microsoft.com/office/drawing/2014/main" id="{41C2529C-151F-488B-A358-D60A3D5521D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337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53E2EB21-CF4E-4578-820A-EACF488B17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6975" y="1144939"/>
            <a:ext cx="5473874" cy="687833"/>
          </a:xfrm>
          <a:prstGeom prst="rect">
            <a:avLst/>
          </a:prstGeom>
        </p:spPr>
        <p:txBody>
          <a:bodyPr anchor="b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7F450FCB-3FE4-489F-A4BA-4BF492C226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19730" y="1836492"/>
            <a:ext cx="5152539" cy="718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="" xmlns:a16="http://schemas.microsoft.com/office/drawing/2014/main" id="{EB6054A1-FB6D-4599-BAA9-5A51A0FA8C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63991" y="2822318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95054896-ABA6-49DF-9D5D-B2E6224DD442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66775" y="3333750"/>
            <a:ext cx="4352925" cy="26368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="" xmlns:a16="http://schemas.microsoft.com/office/drawing/2014/main" id="{EF233E3C-C99A-4345-9504-B06740BBAB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83159" y="3186346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="" xmlns:a16="http://schemas.microsoft.com/office/drawing/2014/main" id="{406787F7-1112-4CC9-8FD0-D3583902DE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83159" y="3699738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="" xmlns:a16="http://schemas.microsoft.com/office/drawing/2014/main" id="{99FA8680-9A76-4984-9EF3-619FF82EF7D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83159" y="4213130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CB4D59B1-4953-4B1A-9812-770624E09F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83159" y="4726522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95F87D86-6041-4E3C-BB75-D69D0BE78A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3159" y="5239913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82" name="Text Placeholder 14">
            <a:extLst>
              <a:ext uri="{FF2B5EF4-FFF2-40B4-BE49-F238E27FC236}">
                <a16:creationId xmlns="" xmlns:a16="http://schemas.microsoft.com/office/drawing/2014/main" id="{634E901B-B6DE-434D-897D-F1CBD4C850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83158" y="5757105"/>
            <a:ext cx="578977" cy="36635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="" xmlns:a16="http://schemas.microsoft.com/office/drawing/2014/main" id="{5E9FFDEA-766B-48BC-B5E5-F06563BF4DE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79875" y="2829932"/>
            <a:ext cx="3574251" cy="44876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="" xmlns:a16="http://schemas.microsoft.com/office/drawing/2014/main" id="{1205833E-1296-4429-98BC-86ED5E75B7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56287" y="5930807"/>
            <a:ext cx="68083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4ADE2985-788D-4E06-BD6E-2DAB0780CCC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583623" y="5930807"/>
            <a:ext cx="717943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FAA1F6E3-EB96-4B94-BB57-05FD3C6316A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18590" y="5929991"/>
            <a:ext cx="68846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A59FA224-FF57-40F3-9DE2-A9E5663CA4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44388" y="5929991"/>
            <a:ext cx="680835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54D6B4E-0A06-4D7F-A784-E937A895E8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072728" y="5929991"/>
            <a:ext cx="717942" cy="55348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="" xmlns:a16="http://schemas.microsoft.com/office/drawing/2014/main" id="{CBAACD0B-92AC-4BB5-B2A1-E707BF04613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593151" y="3356785"/>
            <a:ext cx="4296522" cy="2583500"/>
            <a:chOff x="6593151" y="3356785"/>
            <a:chExt cx="4296522" cy="25835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="" xmlns:a16="http://schemas.microsoft.com/office/drawing/2014/main" id="{5621DF36-2E24-4250-8EA9-A4F7384057A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87397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="" xmlns:a16="http://schemas.microsoft.com/office/drawing/2014/main" id="{519F31A0-FCE5-444A-9B67-BAD40A29F00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33567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="" xmlns:a16="http://schemas.microsoft.com/office/drawing/2014/main" id="{32EB8C64-26D1-49F5-BA35-75904015FB3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940285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="" xmlns:a16="http://schemas.microsoft.com/office/drawing/2014/main" id="{97ED0880-E9DE-43CA-BBF7-379FADCCAD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5417240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="" xmlns:a16="http://schemas.microsoft.com/office/drawing/2014/main" id="{0ECB90AC-2E9C-4DA6-9DE3-DC040D0710F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908361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="" xmlns:a16="http://schemas.microsoft.com/office/drawing/2014/main" id="{3D64C7F2-BB5D-48DC-9D4E-C23102C15F2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593151" y="4393627"/>
              <a:ext cx="4296522" cy="0"/>
            </a:xfrm>
            <a:prstGeom prst="line">
              <a:avLst/>
            </a:prstGeom>
            <a:ln>
              <a:solidFill>
                <a:schemeClr val="accent3">
                  <a:alpha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A55D8F5-8A01-4257-9CE6-A1B977F30F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756287" y="5431011"/>
            <a:ext cx="680833" cy="50136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00F2C8F2-9655-45C9-AEF1-0F524E90442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86167" y="4913817"/>
            <a:ext cx="680834" cy="101855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4458165E-0BB4-4621-BC5C-EB2DDE22E4A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416048" y="4396625"/>
            <a:ext cx="680835" cy="1534931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6F4798AF-A852-4991-B42B-A74C2357458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44388" y="3879433"/>
            <a:ext cx="680835" cy="205212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CBCA52D7-A558-4733-BD5C-28751C99A1D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075270" y="3362241"/>
            <a:ext cx="680836" cy="2569313"/>
          </a:xfrm>
          <a:prstGeom prst="rect">
            <a:avLst/>
          </a:pr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067B5EA1-9C03-415F-A792-0E81289DB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258AB827-653F-449B-8FE9-EC1E4F1C1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045230A5-30E4-4168-93C9-124C889B6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4225142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raphic 119">
            <a:extLst>
              <a:ext uri="{FF2B5EF4-FFF2-40B4-BE49-F238E27FC236}">
                <a16:creationId xmlns="" xmlns:a16="http://schemas.microsoft.com/office/drawing/2014/main" id="{0D59F18F-5BD3-4E80-A69E-6D92DA9BB5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="" xmlns:a16="http://schemas.microsoft.com/office/drawing/2014/main" id="{79CFC79B-A403-4086-AB1A-E4F1F5AC31F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2689356"/>
            <a:ext cx="8510121" cy="0"/>
            <a:chOff x="1504814" y="2488864"/>
            <a:chExt cx="8510121" cy="0"/>
          </a:xfrm>
        </p:grpSpPr>
        <p:cxnSp>
          <p:nvCxnSpPr>
            <p:cNvPr id="79" name="Straight Connector 78">
              <a:extLst>
                <a:ext uri="{FF2B5EF4-FFF2-40B4-BE49-F238E27FC236}">
                  <a16:creationId xmlns="" xmlns:a16="http://schemas.microsoft.com/office/drawing/2014/main" id="{3993C126-30E8-42C9-97ED-B7968CE61D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="" xmlns:a16="http://schemas.microsoft.com/office/drawing/2014/main" id="{710C08B4-5A67-4383-9733-CF6DCA952D8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="" xmlns:a16="http://schemas.microsoft.com/office/drawing/2014/main" id="{9736A6D3-72B8-4ADD-83D7-F905F1EB82F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="" xmlns:a16="http://schemas.microsoft.com/office/drawing/2014/main" id="{7C048AE4-D798-4F1B-874C-F9044ECC860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="" xmlns:a16="http://schemas.microsoft.com/office/drawing/2014/main" id="{224A7533-05E8-464C-81E3-83136E632A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="" xmlns:a16="http://schemas.microsoft.com/office/drawing/2014/main" id="{714E820A-336F-43A8-AB0D-875A28FB90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="" xmlns:a16="http://schemas.microsoft.com/office/drawing/2014/main" id="{6D557188-FB50-4CF1-85AD-28747D97DC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="" xmlns:a16="http://schemas.microsoft.com/office/drawing/2014/main" id="{1AF23435-A9FF-4958-AAD2-BC57F32090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="" xmlns:a16="http://schemas.microsoft.com/office/drawing/2014/main" id="{3B538E04-AA2E-459F-8D6B-7272BF9117A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="" xmlns:a16="http://schemas.microsoft.com/office/drawing/2014/main" id="{379A5921-876C-47AA-BF02-FADD423D79B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="" xmlns:a16="http://schemas.microsoft.com/office/drawing/2014/main" id="{9B30A0A8-B885-4ACC-A172-7A4408F0C0B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3B7C7B2-16AE-4434-A8AD-0977BCB945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698" y="512299"/>
            <a:ext cx="10515600" cy="72738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1" name="Text Placeholder 14">
            <a:extLst>
              <a:ext uri="{FF2B5EF4-FFF2-40B4-BE49-F238E27FC236}">
                <a16:creationId xmlns="" xmlns:a16="http://schemas.microsoft.com/office/drawing/2014/main" id="{53B0593C-E961-4FCF-8FFD-E10C0FD17BB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99242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2" name="Text Placeholder 14">
            <a:extLst>
              <a:ext uri="{FF2B5EF4-FFF2-40B4-BE49-F238E27FC236}">
                <a16:creationId xmlns="" xmlns:a16="http://schemas.microsoft.com/office/drawing/2014/main" id="{82A98F85-0B8A-4F76-813C-C9E7A0AD880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60668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3" name="Text Placeholder 14">
            <a:extLst>
              <a:ext uri="{FF2B5EF4-FFF2-40B4-BE49-F238E27FC236}">
                <a16:creationId xmlns="" xmlns:a16="http://schemas.microsoft.com/office/drawing/2014/main" id="{0E645547-1191-4919-804B-D1DC905F368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07743" y="1780403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3" name="Text Placeholder 14">
            <a:extLst>
              <a:ext uri="{FF2B5EF4-FFF2-40B4-BE49-F238E27FC236}">
                <a16:creationId xmlns="" xmlns:a16="http://schemas.microsoft.com/office/drawing/2014/main" id="{70437561-3145-4AA5-B5BF-FC2748828C0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05322" y="2436036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5924F20-2A98-40F8-8A1C-BF4BCDC2E9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7540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DFA884F6-1E9E-4CB8-B4C3-3699E85DC2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46481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7C52539B-C569-4941-87E7-C3EFCFA1B40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5423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9B18D372-BEFC-4475-B0A5-A798E6CFD6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4364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19FE16DC-63F2-4A3D-A743-C8480AE391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3306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23422F26-58EB-43A7-A33C-2ADBC2320C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2247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D9B50A50-093B-4DCA-929F-AF8AB169A4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189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9" name="Text Placeholder 14">
            <a:extLst>
              <a:ext uri="{FF2B5EF4-FFF2-40B4-BE49-F238E27FC236}">
                <a16:creationId xmlns="" xmlns:a16="http://schemas.microsoft.com/office/drawing/2014/main" id="{A60753DF-99A3-4BAF-AA47-4AD0BEAEAED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0130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0" name="Text Placeholder 14">
            <a:extLst>
              <a:ext uri="{FF2B5EF4-FFF2-40B4-BE49-F238E27FC236}">
                <a16:creationId xmlns="" xmlns:a16="http://schemas.microsoft.com/office/drawing/2014/main" id="{470DC77E-070B-46BC-B95C-A323D9EEC9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9072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14">
            <a:extLst>
              <a:ext uri="{FF2B5EF4-FFF2-40B4-BE49-F238E27FC236}">
                <a16:creationId xmlns="" xmlns:a16="http://schemas.microsoft.com/office/drawing/2014/main" id="{E7D1C36D-258C-4B31-95BB-6C0127AEEAC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780137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="" xmlns:a16="http://schemas.microsoft.com/office/drawing/2014/main" id="{214A7064-793B-4F30-9A33-42069EF604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69552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="" xmlns:a16="http://schemas.microsoft.com/office/drawing/2014/main" id="{5868F5A5-3ED0-4C78-A557-F4B94B123D9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58963" y="2774313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4" name="Text Placeholder 14">
            <a:extLst>
              <a:ext uri="{FF2B5EF4-FFF2-40B4-BE49-F238E27FC236}">
                <a16:creationId xmlns="" xmlns:a16="http://schemas.microsoft.com/office/drawing/2014/main" id="{A727AB6E-B8DB-4DE5-BF92-3EDCA58B0CD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99242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5" name="Text Placeholder 14">
            <a:extLst>
              <a:ext uri="{FF2B5EF4-FFF2-40B4-BE49-F238E27FC236}">
                <a16:creationId xmlns="" xmlns:a16="http://schemas.microsoft.com/office/drawing/2014/main" id="{9E6A60C5-3054-4500-AE04-5766330FED6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39498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6" name="Text Placeholder 14">
            <a:extLst>
              <a:ext uri="{FF2B5EF4-FFF2-40B4-BE49-F238E27FC236}">
                <a16:creationId xmlns="" xmlns:a16="http://schemas.microsoft.com/office/drawing/2014/main" id="{3984C0A5-C9AE-4249-8578-A0909B41B45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886573" y="3563114"/>
            <a:ext cx="1440088" cy="58624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4" name="Text Placeholder 14">
            <a:extLst>
              <a:ext uri="{FF2B5EF4-FFF2-40B4-BE49-F238E27FC236}">
                <a16:creationId xmlns="" xmlns:a16="http://schemas.microsoft.com/office/drawing/2014/main" id="{4C9A8467-48EB-4C64-8A54-0526649B91A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05322" y="4134112"/>
            <a:ext cx="1194201" cy="501726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year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11C267AB-B4C6-4059-B2A8-DCF715B29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540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3BF85ABF-DD16-49D4-9DD2-C35A92EAFE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481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14">
            <a:extLst>
              <a:ext uri="{FF2B5EF4-FFF2-40B4-BE49-F238E27FC236}">
                <a16:creationId xmlns="" xmlns:a16="http://schemas.microsoft.com/office/drawing/2014/main" id="{997C6187-BB2F-413C-AC7B-BBAA249AFD0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5423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9" name="Text Placeholder 14">
            <a:extLst>
              <a:ext uri="{FF2B5EF4-FFF2-40B4-BE49-F238E27FC236}">
                <a16:creationId xmlns="" xmlns:a16="http://schemas.microsoft.com/office/drawing/2014/main" id="{96C1DC7A-93B1-4894-AD2D-AC636AC3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4364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14">
            <a:extLst>
              <a:ext uri="{FF2B5EF4-FFF2-40B4-BE49-F238E27FC236}">
                <a16:creationId xmlns="" xmlns:a16="http://schemas.microsoft.com/office/drawing/2014/main" id="{872C35DC-A640-4C27-A87F-380E7440F3F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3306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1" name="Text Placeholder 14">
            <a:extLst>
              <a:ext uri="{FF2B5EF4-FFF2-40B4-BE49-F238E27FC236}">
                <a16:creationId xmlns="" xmlns:a16="http://schemas.microsoft.com/office/drawing/2014/main" id="{02969206-EA35-4C29-B0EB-3FF5636A8A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2247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14">
            <a:extLst>
              <a:ext uri="{FF2B5EF4-FFF2-40B4-BE49-F238E27FC236}">
                <a16:creationId xmlns="" xmlns:a16="http://schemas.microsoft.com/office/drawing/2014/main" id="{79B642F3-327B-4AF1-85D8-5BE8BA286A1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189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0D45BD78-6B19-4D6A-A164-2017ABC7836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0130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494676D6-C880-49A1-B83E-2D632934D66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072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0C07048D-5DEB-4348-8A16-DB77BE49097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80137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DCED3D6A-EF8C-4F42-B23B-30ED2C33EAB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69552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E966B469-8508-4732-8A0A-58429BD0E7B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58963" y="4476140"/>
            <a:ext cx="495300" cy="9044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="" xmlns:a16="http://schemas.microsoft.com/office/drawing/2014/main" id="{97A40874-7B89-4A5D-9562-21D6994C394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010137" y="4391183"/>
            <a:ext cx="8510121" cy="0"/>
            <a:chOff x="1504814" y="2488864"/>
            <a:chExt cx="8510121" cy="0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="" xmlns:a16="http://schemas.microsoft.com/office/drawing/2014/main" id="{32860379-5BA3-4D4F-BAC0-C7783F7552D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="" xmlns:a16="http://schemas.microsoft.com/office/drawing/2014/main" id="{DF221EBE-F43A-48CE-8E3D-D0777E2424C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="" xmlns:a16="http://schemas.microsoft.com/office/drawing/2014/main" id="{C70DFAA8-4E1B-45F7-B640-2C00AAC6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="" xmlns:a16="http://schemas.microsoft.com/office/drawing/2014/main" id="{067A42DA-2625-4CA8-AEC6-2FBCF01A927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="" xmlns:a16="http://schemas.microsoft.com/office/drawing/2014/main" id="{89B3F7FF-9011-4E3D-9DA2-C144F9B7A5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="" xmlns:a16="http://schemas.microsoft.com/office/drawing/2014/main" id="{30EEA406-B4BE-4A22-9879-A86700556BE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="" xmlns:a16="http://schemas.microsoft.com/office/drawing/2014/main" id="{F5F5190B-A9FA-4925-81A3-8AF19F70933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="" xmlns:a16="http://schemas.microsoft.com/office/drawing/2014/main" id="{93F58E8B-B6D9-46C2-95B1-755AD7B028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="" xmlns:a16="http://schemas.microsoft.com/office/drawing/2014/main" id="{46BED819-4195-456A-8507-0CC09BDCFED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="" xmlns:a16="http://schemas.microsoft.com/office/drawing/2014/main" id="{23541D3E-8275-4522-81E7-C83B829D83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="" xmlns:a16="http://schemas.microsoft.com/office/drawing/2014/main" id="{6CD34DF1-D500-4560-A303-92050A81120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47D7FFC8-D319-4F8D-9F95-39BB21C0E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8DDD48EC-9DE8-4C43-881A-2597A1DDE2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650B4D37-2FE8-4F27-8951-CF9D947DBA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6915481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="" xmlns:a16="http://schemas.microsoft.com/office/drawing/2014/main" id="{0ADA1982-C216-4747-ACCC-39BC3F50B10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CD2AA7-E8A5-43C8-A284-AB4951189D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2949" y="527542"/>
            <a:ext cx="6922876" cy="687834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D1D681FF-F6BE-41D5-AE6C-B4110384B0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3738" y="1128713"/>
            <a:ext cx="7654925" cy="506888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A60E8AF0-85D7-4035-8301-57B3B4977F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481785BD-DC42-4BBE-8C62-BCE6F0EA47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E7886D57-8CCD-43A4-AA49-E96D2EE3E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03679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4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6F8B9974-85ED-46AA-8617-AC54C847B6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EB6F28C4-DD1C-4E63-87E8-D76D85414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858" y="2377440"/>
            <a:ext cx="1939480" cy="2115505"/>
          </a:xfrm>
          <a:prstGeom prst="rect">
            <a:avLst/>
          </a:prstGeom>
        </p:spPr>
        <p:txBody>
          <a:bodyPr anchor="ctr"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9">
            <a:extLst>
              <a:ext uri="{FF2B5EF4-FFF2-40B4-BE49-F238E27FC236}">
                <a16:creationId xmlns="" xmlns:a16="http://schemas.microsoft.com/office/drawing/2014/main" id="{3987B23C-61B9-4A48-AD36-5E284812C44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088220" y="2599422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="" xmlns:a16="http://schemas.microsoft.com/office/drawing/2014/main" id="{CCBD4661-3D71-432B-9308-D2D085BDDDC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5190425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="" xmlns:a16="http://schemas.microsoft.com/office/drawing/2014/main" id="{F89712B5-4C74-4247-B444-43F116D582E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7291629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="" xmlns:a16="http://schemas.microsoft.com/office/drawing/2014/main" id="{33EE5A9D-21AC-4735-98D7-42551FA2C58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387443" y="2599420"/>
            <a:ext cx="1502806" cy="1502805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Oval 17">
            <a:extLst>
              <a:ext uri="{FF2B5EF4-FFF2-40B4-BE49-F238E27FC236}">
                <a16:creationId xmlns="" xmlns:a16="http://schemas.microsoft.com/office/drawing/2014/main" id="{5EDBA775-4308-4BDB-B966-8167F3D04FF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975041" y="2486242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="" xmlns:a16="http://schemas.microsoft.com/office/drawing/2014/main" id="{8BDDB0B0-BDCD-459F-AF20-19E1A72176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77246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="" xmlns:a16="http://schemas.microsoft.com/office/drawing/2014/main" id="{69A8E9D1-9673-42D1-A573-05CDC9EF884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78450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="" xmlns:a16="http://schemas.microsoft.com/office/drawing/2014/main" id="{52F851C1-89A7-44A6-8617-10C435FCD3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4264" y="2486240"/>
            <a:ext cx="1729165" cy="1729165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 Placeholder 14">
            <a:extLst>
              <a:ext uri="{FF2B5EF4-FFF2-40B4-BE49-F238E27FC236}">
                <a16:creationId xmlns="" xmlns:a16="http://schemas.microsoft.com/office/drawing/2014/main" id="{11C9BE46-D000-4DE5-8AD9-6BFAD927A01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5773EC03-0830-4EAE-A7B0-38902833DC2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32E4889E-0745-4713-90D8-432A681AFC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BFD869E7-29DA-4FEB-AB84-1C1FC3ABAE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9E68119B-CDCA-4341-8772-2C5BF80B4E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4435751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="" xmlns:a16="http://schemas.microsoft.com/office/drawing/2014/main" id="{303A31BF-223A-44A5-84FD-7281FF2E4C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666E1F4A-0D75-4B8E-A181-DBEB50FB1D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4435583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5EAE80D5-B799-4807-8F81-22C4218233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4661551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9" name="Footer Placeholder 15">
            <a:extLst>
              <a:ext uri="{FF2B5EF4-FFF2-40B4-BE49-F238E27FC236}">
                <a16:creationId xmlns="" xmlns:a16="http://schemas.microsoft.com/office/drawing/2014/main" id="{6F4437FE-F08F-4311-B53A-88E2B729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0" name="Slide Number Placeholder 16">
            <a:extLst>
              <a:ext uri="{FF2B5EF4-FFF2-40B4-BE49-F238E27FC236}">
                <a16:creationId xmlns="" xmlns:a16="http://schemas.microsoft.com/office/drawing/2014/main" id="{D0901035-50AC-4DE0-9A34-AAA61EC10E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1" name="Date Placeholder 14">
            <a:extLst>
              <a:ext uri="{FF2B5EF4-FFF2-40B4-BE49-F238E27FC236}">
                <a16:creationId xmlns="" xmlns:a16="http://schemas.microsoft.com/office/drawing/2014/main" id="{5FDD3145-ADE2-4744-AF2E-9C8074C858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4191445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 8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8A79A51B-CC7A-4B36-B457-AF323638813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1220522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E019BE9-6149-434A-B185-EE74341126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216" y="2375820"/>
            <a:ext cx="1939480" cy="211226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0000"/>
              </a:lnSpc>
              <a:spcBef>
                <a:spcPts val="1000"/>
              </a:spcBef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4" name="Picture Placeholder 9">
            <a:extLst>
              <a:ext uri="{FF2B5EF4-FFF2-40B4-BE49-F238E27FC236}">
                <a16:creationId xmlns="" xmlns:a16="http://schemas.microsoft.com/office/drawing/2014/main" id="{18B0121B-CD0E-495B-9B36-4E88EA4A9786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136339" y="1326925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Picture Placeholder 9">
            <a:extLst>
              <a:ext uri="{FF2B5EF4-FFF2-40B4-BE49-F238E27FC236}">
                <a16:creationId xmlns="" xmlns:a16="http://schemas.microsoft.com/office/drawing/2014/main" id="{4508E76D-2071-4546-8DF2-405B38E2E27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5209991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Picture Placeholder 9">
            <a:extLst>
              <a:ext uri="{FF2B5EF4-FFF2-40B4-BE49-F238E27FC236}">
                <a16:creationId xmlns="" xmlns:a16="http://schemas.microsoft.com/office/drawing/2014/main" id="{D319C8D5-E3A6-45C8-8A64-1C1B70C90DD1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7305041" y="133575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Picture Placeholder 9">
            <a:extLst>
              <a:ext uri="{FF2B5EF4-FFF2-40B4-BE49-F238E27FC236}">
                <a16:creationId xmlns="" xmlns:a16="http://schemas.microsoft.com/office/drawing/2014/main" id="{01486F31-E79E-4E60-8749-B8036B3F096A}"/>
              </a:ext>
              <a:ext uri="{C183D7F6-B498-43B3-948B-1728B52AA6E4}">
                <adec:decorative xmlns="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9384248" y="1326192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7" name="Oval 36">
            <a:extLst>
              <a:ext uri="{FF2B5EF4-FFF2-40B4-BE49-F238E27FC236}">
                <a16:creationId xmlns="" xmlns:a16="http://schemas.microsoft.com/office/drawing/2014/main" id="{8139AA92-1781-41FF-9168-9F70B1CD9FB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6" y="1222122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5FE36F90-735E-43D7-854A-0347B80505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96727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2D0125FE-7543-4B0C-8C50-D4F2949EE8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6865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839FFFF4-4A0D-40BD-B34D-CD03D03FBEC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98932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2697A53A-8491-4753-901E-02236DC0D5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999070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5" name="Text Placeholder 14">
            <a:extLst>
              <a:ext uri="{FF2B5EF4-FFF2-40B4-BE49-F238E27FC236}">
                <a16:creationId xmlns="" xmlns:a16="http://schemas.microsoft.com/office/drawing/2014/main" id="{A51D26D1-89AE-43E7-8F1B-E28B18019F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00136" y="2972538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6" name="Text Placeholder 14">
            <a:extLst>
              <a:ext uri="{FF2B5EF4-FFF2-40B4-BE49-F238E27FC236}">
                <a16:creationId xmlns="" xmlns:a16="http://schemas.microsoft.com/office/drawing/2014/main" id="{0191059F-A4F0-4F1C-8237-308B7AD3F9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100274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4">
            <a:extLst>
              <a:ext uri="{FF2B5EF4-FFF2-40B4-BE49-F238E27FC236}">
                <a16:creationId xmlns="" xmlns:a16="http://schemas.microsoft.com/office/drawing/2014/main" id="{CFCD3D62-2515-40AC-A8A1-F7786244B36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95950" y="2972370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="" xmlns:a16="http://schemas.microsoft.com/office/drawing/2014/main" id="{96332DF1-A140-4DDE-9D59-EEF6D503A8D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96088" y="3198338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97" name="Picture Placeholder 9">
            <a:extLst>
              <a:ext uri="{FF2B5EF4-FFF2-40B4-BE49-F238E27FC236}">
                <a16:creationId xmlns="" xmlns:a16="http://schemas.microsoft.com/office/drawing/2014/main" id="{74EEDA10-EB71-4CAE-80C3-9C8B46E6DF0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3136338" y="3967833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9" name="Picture Placeholder 9">
            <a:extLst>
              <a:ext uri="{FF2B5EF4-FFF2-40B4-BE49-F238E27FC236}">
                <a16:creationId xmlns="" xmlns:a16="http://schemas.microsoft.com/office/drawing/2014/main" id="{B9B031BF-4314-4A3C-B53C-3958CC4E6228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5209990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1" name="Picture Placeholder 9">
            <a:extLst>
              <a:ext uri="{FF2B5EF4-FFF2-40B4-BE49-F238E27FC236}">
                <a16:creationId xmlns="" xmlns:a16="http://schemas.microsoft.com/office/drawing/2014/main" id="{BC693B9A-3B30-4605-8EB8-2F155D0A4D7C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7305040" y="397666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3" name="Picture Placeholder 9">
            <a:extLst>
              <a:ext uri="{FF2B5EF4-FFF2-40B4-BE49-F238E27FC236}">
                <a16:creationId xmlns="" xmlns:a16="http://schemas.microsoft.com/office/drawing/2014/main" id="{B4CC215D-FD31-4423-900D-14FF4F457AFA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84247" y="3967100"/>
            <a:ext cx="1391577" cy="1391576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3" name="Text Placeholder 14">
            <a:extLst>
              <a:ext uri="{FF2B5EF4-FFF2-40B4-BE49-F238E27FC236}">
                <a16:creationId xmlns="" xmlns:a16="http://schemas.microsoft.com/office/drawing/2014/main" id="{D4954E76-6CE5-4657-B73B-9875EBBEE0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796727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4" name="Text Placeholder 14">
            <a:extLst>
              <a:ext uri="{FF2B5EF4-FFF2-40B4-BE49-F238E27FC236}">
                <a16:creationId xmlns="" xmlns:a16="http://schemas.microsoft.com/office/drawing/2014/main" id="{E361B92F-F111-450A-A880-C3450379230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96865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5" name="Text Placeholder 14">
            <a:extLst>
              <a:ext uri="{FF2B5EF4-FFF2-40B4-BE49-F238E27FC236}">
                <a16:creationId xmlns="" xmlns:a16="http://schemas.microsoft.com/office/drawing/2014/main" id="{375C0FEC-10E7-43EA-953F-8CB9B43D05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98932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6" name="Text Placeholder 14">
            <a:extLst>
              <a:ext uri="{FF2B5EF4-FFF2-40B4-BE49-F238E27FC236}">
                <a16:creationId xmlns="" xmlns:a16="http://schemas.microsoft.com/office/drawing/2014/main" id="{84B1D0A0-DE01-44D1-9B3D-C05DBE9FF75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999070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7" name="Text Placeholder 14">
            <a:extLst>
              <a:ext uri="{FF2B5EF4-FFF2-40B4-BE49-F238E27FC236}">
                <a16:creationId xmlns="" xmlns:a16="http://schemas.microsoft.com/office/drawing/2014/main" id="{DB6914BB-9516-4473-A02F-1A325FA7EF4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00136" y="5587475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78" name="Text Placeholder 14">
            <a:extLst>
              <a:ext uri="{FF2B5EF4-FFF2-40B4-BE49-F238E27FC236}">
                <a16:creationId xmlns="" xmlns:a16="http://schemas.microsoft.com/office/drawing/2014/main" id="{FEE30418-F1D4-4D16-A984-FAA6CA0C74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100274" y="5813275"/>
            <a:ext cx="1885516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="" xmlns:a16="http://schemas.microsoft.com/office/drawing/2014/main" id="{6D336D9D-1BA1-44AE-96D0-3ABDA2E02FB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095950" y="5587307"/>
            <a:ext cx="2085792" cy="2746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Name</a:t>
            </a:r>
          </a:p>
        </p:txBody>
      </p:sp>
      <p:sp>
        <p:nvSpPr>
          <p:cNvPr id="80" name="Text Placeholder 14">
            <a:extLst>
              <a:ext uri="{FF2B5EF4-FFF2-40B4-BE49-F238E27FC236}">
                <a16:creationId xmlns="" xmlns:a16="http://schemas.microsoft.com/office/drawing/2014/main" id="{6CFC9B87-2AEB-414D-90C4-B7F8F4AA9080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2018" y="5813275"/>
            <a:ext cx="1885515" cy="3651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10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82" name="Oval 81">
            <a:extLst>
              <a:ext uri="{FF2B5EF4-FFF2-40B4-BE49-F238E27FC236}">
                <a16:creationId xmlns="" xmlns:a16="http://schemas.microsoft.com/office/drawing/2014/main" id="{9DC42105-8FBF-4317-8822-399B1F791AB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8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Oval 85">
            <a:extLst>
              <a:ext uri="{FF2B5EF4-FFF2-40B4-BE49-F238E27FC236}">
                <a16:creationId xmlns="" xmlns:a16="http://schemas.microsoft.com/office/drawing/2014/main" id="{644C80F9-E615-4699-A719-131E6201176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8" y="123094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Oval 87">
            <a:extLst>
              <a:ext uri="{FF2B5EF4-FFF2-40B4-BE49-F238E27FC236}">
                <a16:creationId xmlns="" xmlns:a16="http://schemas.microsoft.com/office/drawing/2014/main" id="{191882A0-07C5-40D6-9520-02882775B26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5" y="1221389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>
            <a:extLst>
              <a:ext uri="{FF2B5EF4-FFF2-40B4-BE49-F238E27FC236}">
                <a16:creationId xmlns="" xmlns:a16="http://schemas.microsoft.com/office/drawing/2014/main" id="{242E90BB-F1EA-466F-939C-623189DF3AD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31535" y="3863030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>
            <a:extLst>
              <a:ext uri="{FF2B5EF4-FFF2-40B4-BE49-F238E27FC236}">
                <a16:creationId xmlns="" xmlns:a16="http://schemas.microsoft.com/office/drawing/2014/main" id="{CBBFD36F-B307-4513-ABAD-4A02FF7371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05187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>
            <a:extLst>
              <a:ext uri="{FF2B5EF4-FFF2-40B4-BE49-F238E27FC236}">
                <a16:creationId xmlns="" xmlns:a16="http://schemas.microsoft.com/office/drawing/2014/main" id="{2E69D0B1-6D57-4A70-9C3C-F3A072AAA32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200237" y="387185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>
            <a:extLst>
              <a:ext uri="{FF2B5EF4-FFF2-40B4-BE49-F238E27FC236}">
                <a16:creationId xmlns="" xmlns:a16="http://schemas.microsoft.com/office/drawing/2014/main" id="{95C6593C-7D72-47FB-AACE-F8848EAFA3A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79444" y="3862297"/>
            <a:ext cx="1601183" cy="160118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Footer Placeholder 15">
            <a:extLst>
              <a:ext uri="{FF2B5EF4-FFF2-40B4-BE49-F238E27FC236}">
                <a16:creationId xmlns="" xmlns:a16="http://schemas.microsoft.com/office/drawing/2014/main" id="{75E80FB1-82CC-4144-A899-130449B1AC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06" name="Slide Number Placeholder 16">
            <a:extLst>
              <a:ext uri="{FF2B5EF4-FFF2-40B4-BE49-F238E27FC236}">
                <a16:creationId xmlns="" xmlns:a16="http://schemas.microsoft.com/office/drawing/2014/main" id="{10233900-5A86-4114-B6F5-3A0EA053C0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7" name="Date Placeholder 14">
            <a:extLst>
              <a:ext uri="{FF2B5EF4-FFF2-40B4-BE49-F238E27FC236}">
                <a16:creationId xmlns="" xmlns:a16="http://schemas.microsoft.com/office/drawing/2014/main" id="{FD1BC0B7-CAA7-4673-9A20-4EFEDC54FC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023333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raphic 49">
            <a:extLst>
              <a:ext uri="{FF2B5EF4-FFF2-40B4-BE49-F238E27FC236}">
                <a16:creationId xmlns="" xmlns:a16="http://schemas.microsoft.com/office/drawing/2014/main" id="{17DE9787-F8D7-4BBC-B3C0-144EEF4730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B7F666A-7AF7-4FC6-99DD-E06ED83C2E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1507" y="412356"/>
            <a:ext cx="5561556" cy="56767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="" xmlns:a16="http://schemas.microsoft.com/office/drawing/2014/main" id="{F2A51B67-A536-47ED-9C35-D2A4CF0434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0273" y="2216292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9" name="Text Placeholder 10">
            <a:extLst>
              <a:ext uri="{FF2B5EF4-FFF2-40B4-BE49-F238E27FC236}">
                <a16:creationId xmlns="" xmlns:a16="http://schemas.microsoft.com/office/drawing/2014/main" id="{22B9C39F-D011-4AC3-A4D5-F61A1CB365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13801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="" xmlns:a16="http://schemas.microsoft.com/office/drawing/2014/main" id="{4ACDF114-02BD-4A37-9BE7-AA8094B7CD2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97329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="" xmlns:a16="http://schemas.microsoft.com/office/drawing/2014/main" id="{E3852728-C736-414F-BEC0-31AB3A704D1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80856" y="221629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cap="all" spc="4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="" xmlns:a16="http://schemas.microsoft.com/office/drawing/2014/main" id="{6B731840-A0DA-423D-9AD1-D542C17BA9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5026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="" xmlns:a16="http://schemas.microsoft.com/office/drawing/2014/main" id="{1E47A2D3-1E75-488B-A7B8-CB951C8CFB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5026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="" xmlns:a16="http://schemas.microsoft.com/office/drawing/2014/main" id="{2D6ADA9B-155A-4D54-8FCB-993ADEDA793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28554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="" xmlns:a16="http://schemas.microsoft.com/office/drawing/2014/main" id="{EF3CF6C8-7D4D-4E50-B616-0431BD4830E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228554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="" xmlns:a16="http://schemas.microsoft.com/office/drawing/2014/main" id="{1CDF49FC-54E3-44AE-A97C-193A25AD6C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912082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="" xmlns:a16="http://schemas.microsoft.com/office/drawing/2014/main" id="{742DE5D9-5D04-4F7F-9F34-70481818583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12082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3" name="Text Placeholder 14">
            <a:extLst>
              <a:ext uri="{FF2B5EF4-FFF2-40B4-BE49-F238E27FC236}">
                <a16:creationId xmlns="" xmlns:a16="http://schemas.microsoft.com/office/drawing/2014/main" id="{5F0B8140-B940-4531-9562-8D79015D94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95609" y="3927568"/>
            <a:ext cx="2382386" cy="61370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none" spc="200" baseline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14">
            <a:extLst>
              <a:ext uri="{FF2B5EF4-FFF2-40B4-BE49-F238E27FC236}">
                <a16:creationId xmlns="" xmlns:a16="http://schemas.microsoft.com/office/drawing/2014/main" id="{849CC034-065E-48F0-985D-B80C152002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95609" y="4519311"/>
            <a:ext cx="2382386" cy="85793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8035ED58-36EB-4147-BCAF-919ADD4DD5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7D46932B-0FD6-4226-B251-4B8154612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56763F7F-D8C0-4AC6-96D0-C445984C5C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38281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="" xmlns:a16="http://schemas.microsoft.com/office/drawing/2014/main" id="{65AAE033-7EA4-4A87-A126-29FE42764512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="" xmlns:a16="http://schemas.microsoft.com/office/drawing/2014/main" id="{A5F6FE17-A48F-4A3E-8719-1DE83CD6B4C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62048" y="1199853"/>
            <a:ext cx="3929901" cy="3929901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FF73882-4B79-419D-89EE-4B7CED18D9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1623" y="2210810"/>
            <a:ext cx="4579970" cy="53803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="" xmlns:a16="http://schemas.microsoft.com/office/drawing/2014/main" id="{EF50E1F4-245D-4104-AFDB-25D35D7C5C0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4661" y="2747550"/>
            <a:ext cx="5309918" cy="2872039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="" xmlns:a16="http://schemas.microsoft.com/office/drawing/2014/main" id="{73A2FF74-415E-49BB-B2ED-E04C7B50BD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63453" y="1433033"/>
            <a:ext cx="3527091" cy="3463540"/>
          </a:xfrm>
          <a:prstGeom prst="ellipse">
            <a:avLst/>
          </a:prstGeom>
        </p:spPr>
        <p:txBody>
          <a:bodyPr/>
          <a:lstStyle>
            <a:lvl1pPr marL="0" indent="0" algn="ctr">
              <a:buFont typeface="+mj-lt"/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1847553A-14C8-45EB-88C7-05CE63B7E3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E7FABA93-7D08-4CFE-B3A8-D44B1A0F36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FBD26C03-0B97-464A-A39C-A1F339DBAC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260922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phic 18">
            <a:extLst>
              <a:ext uri="{FF2B5EF4-FFF2-40B4-BE49-F238E27FC236}">
                <a16:creationId xmlns="" xmlns:a16="http://schemas.microsoft.com/office/drawing/2014/main" id="{03BA4599-9856-44E7-A2B6-2354614AF73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DA7B14DA-64F0-4FA7-9A51-F4DB18154D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9441" y="1259911"/>
            <a:ext cx="5124189" cy="492302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="" xmlns:a16="http://schemas.microsoft.com/office/drawing/2014/main" id="{DC4C8188-3DF6-4730-A43A-B789F03449D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79441" y="1752212"/>
            <a:ext cx="4856479" cy="241338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E06D1BDE-6908-49BA-9900-53DFFF4B1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1C3470F5-DE33-49A4-AE82-D8EA10A4F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63DCFC99-67D1-468A-8498-B3C1C90B4C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834407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FE551AED-617A-4A51-AA8F-586F3703B7F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C60DB23A-E569-444D-8607-FD404EECF3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850" y="563671"/>
            <a:ext cx="4989629" cy="2387771"/>
          </a:xfrm>
          <a:prstGeom prst="rect">
            <a:avLst/>
          </a:prstGeom>
        </p:spPr>
        <p:txBody>
          <a:bodyPr anchor="b"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="" xmlns:a16="http://schemas.microsoft.com/office/drawing/2014/main" id="{72B0D3D1-FC7B-43D5-B514-082D63A90E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26852" y="3531676"/>
            <a:ext cx="4989628" cy="17565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80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Footer Placeholder 15">
            <a:extLst>
              <a:ext uri="{FF2B5EF4-FFF2-40B4-BE49-F238E27FC236}">
                <a16:creationId xmlns="" xmlns:a16="http://schemas.microsoft.com/office/drawing/2014/main" id="{CC2E4653-FDDE-4AC5-A23D-4269479ADC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16">
            <a:extLst>
              <a:ext uri="{FF2B5EF4-FFF2-40B4-BE49-F238E27FC236}">
                <a16:creationId xmlns="" xmlns:a16="http://schemas.microsoft.com/office/drawing/2014/main" id="{C3F5CE00-2FB1-4930-8D2C-DB4DFDB2FD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Date Placeholder 14">
            <a:extLst>
              <a:ext uri="{FF2B5EF4-FFF2-40B4-BE49-F238E27FC236}">
                <a16:creationId xmlns="" xmlns:a16="http://schemas.microsoft.com/office/drawing/2014/main" id="{2CEBC169-C2E2-4153-8A08-6B982C0D54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79888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C80EFA4-265B-48D2-AE72-8585EEED64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9C648289-A550-4F4F-96C8-3D82FCE94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7069" y="695093"/>
            <a:ext cx="4919354" cy="667498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33EEFC4F-DE64-450E-9DD5-65D08E123C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9594" y="1873815"/>
            <a:ext cx="255657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="" xmlns:a16="http://schemas.microsoft.com/office/drawing/2014/main" id="{38C58F5B-7BA2-42E8-B66A-4561678ADDC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99595" y="2178444"/>
            <a:ext cx="2556579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66743AAE-DD8A-4954-B033-100DF6D975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538997" y="1873815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="" xmlns:a16="http://schemas.microsoft.com/office/drawing/2014/main" id="{B7B5D3C5-66A2-486B-9B1D-A7075D150C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38997" y="2178444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AD063EDB-47FD-44F8-9344-12CBC2AE0B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99595" y="4071261"/>
            <a:ext cx="2556577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="" xmlns:a16="http://schemas.microsoft.com/office/drawing/2014/main" id="{94586DE3-CDE9-4337-A49D-C1031595E36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199596" y="4383943"/>
            <a:ext cx="2556577" cy="13282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64F0745D-06FC-4840-B9DF-3176DEDA6F6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38997" y="4071261"/>
            <a:ext cx="2556578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="" xmlns:a16="http://schemas.microsoft.com/office/drawing/2014/main" id="{F29A1EC1-1F01-46ED-BF67-15FE9E12068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38997" y="4375890"/>
            <a:ext cx="2556578" cy="12910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1" name="Footer Placeholder 15">
            <a:extLst>
              <a:ext uri="{FF2B5EF4-FFF2-40B4-BE49-F238E27FC236}">
                <a16:creationId xmlns="" xmlns:a16="http://schemas.microsoft.com/office/drawing/2014/main" id="{B2A74AF7-DFFE-4795-8CF0-8C90F6C3E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42" name="Slide Number Placeholder 16">
            <a:extLst>
              <a:ext uri="{FF2B5EF4-FFF2-40B4-BE49-F238E27FC236}">
                <a16:creationId xmlns="" xmlns:a16="http://schemas.microsoft.com/office/drawing/2014/main" id="{13F4D90B-645E-4CFF-8AA0-91C269845F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3" name="Date Placeholder 14">
            <a:extLst>
              <a:ext uri="{FF2B5EF4-FFF2-40B4-BE49-F238E27FC236}">
                <a16:creationId xmlns="" xmlns:a16="http://schemas.microsoft.com/office/drawing/2014/main" id="{21EA3114-5B31-47ED-9AB6-EE59E58037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074144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86D81B66-9FC1-4E48-808B-98B1726D47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="" xmlns:a16="http://schemas.microsoft.com/office/drawing/2014/main" id="{747F51C0-908A-420C-B5BC-5685D0E952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9716" y="1823625"/>
            <a:ext cx="4719884" cy="580030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="" xmlns:a16="http://schemas.microsoft.com/office/drawing/2014/main" id="{4F835D01-B0D4-49D8-B947-C2062305C5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9005" y="4230943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0B4ACDBA-7606-44B8-B1E1-C4750F89525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9005" y="4546458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D24600D7-8A94-406B-9274-351140BE27D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237502" y="4234631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="" xmlns:a16="http://schemas.microsoft.com/office/drawing/2014/main" id="{5FE6844F-9BC3-4E56-82B1-0B53BE292B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37503" y="4550146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105C7AE2-E0F2-4EA9-B804-774B125FB0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6000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="" xmlns:a16="http://schemas.microsoft.com/office/drawing/2014/main" id="{4B70930A-D98B-43B3-BC32-B48D9D7F06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96000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="" xmlns:a16="http://schemas.microsoft.com/office/drawing/2014/main" id="{500DE4BC-2A21-4C62-8F5C-AFE1D0AEDFB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6967" y="4218499"/>
            <a:ext cx="2640803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="" xmlns:a16="http://schemas.microsoft.com/office/drawing/2014/main" id="{0EEFD44C-4B64-4246-BC04-76812ED5E09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946967" y="4534014"/>
            <a:ext cx="2640803" cy="161641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AB492A3E-766F-42FE-A5F7-88807B595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84AE79C-95F2-4A84-B62A-95B076FB02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1C2E5CE3-E252-4255-BF5E-8B4F1F3A16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="" xmlns:a16="http://schemas.microsoft.com/office/drawing/2014/main" id="{45E5C588-A831-4EB3-BFDF-78002F7D5507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408479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6" name="Picture Placeholder 13">
            <a:extLst>
              <a:ext uri="{FF2B5EF4-FFF2-40B4-BE49-F238E27FC236}">
                <a16:creationId xmlns="" xmlns:a16="http://schemas.microsoft.com/office/drawing/2014/main" id="{AD31BE3F-B09E-4BCC-947F-3D4DB153E35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266976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Picture Placeholder 13">
            <a:extLst>
              <a:ext uri="{FF2B5EF4-FFF2-40B4-BE49-F238E27FC236}">
                <a16:creationId xmlns="" xmlns:a16="http://schemas.microsoft.com/office/drawing/2014/main" id="{0BF7BBBD-C42C-408E-8F10-7B1BF3C53EF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972085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8" name="Picture Placeholder 13">
            <a:extLst>
              <a:ext uri="{FF2B5EF4-FFF2-40B4-BE49-F238E27FC236}">
                <a16:creationId xmlns="" xmlns:a16="http://schemas.microsoft.com/office/drawing/2014/main" id="{74FF5159-7129-4F52-B5B7-13F2D04EAD3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7109232" y="3330145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10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B4076C2D-3CFB-4EFB-8012-9F6E6533367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D1D3A9EE-57EE-476A-A657-3A40198189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96218" y="690802"/>
            <a:ext cx="4936277" cy="575890"/>
          </a:xfrm>
          <a:prstGeom prst="rect">
            <a:avLst/>
          </a:prstGeom>
        </p:spPr>
        <p:txBody>
          <a:bodyPr/>
          <a:lstStyle>
            <a:lvl1pPr algn="l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A0CB777-EF14-4BA6-A19D-697B165B1D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9006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="" xmlns:a16="http://schemas.microsoft.com/office/drawing/2014/main" id="{0053894D-FD48-4BB5-84D8-2EE54EC8D7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9006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="" xmlns:a16="http://schemas.microsoft.com/office/drawing/2014/main" id="{32A7FBEC-71F7-4A1F-82A1-C7FBFE05185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13979" y="256867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="" xmlns:a16="http://schemas.microsoft.com/office/drawing/2014/main" id="{00EDBC93-E454-47AD-B9C9-E7CCE8DE6B5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13979" y="286198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14">
            <a:extLst>
              <a:ext uri="{FF2B5EF4-FFF2-40B4-BE49-F238E27FC236}">
                <a16:creationId xmlns="" xmlns:a16="http://schemas.microsoft.com/office/drawing/2014/main" id="{E792D94E-72D4-43F1-8063-14A3F6270A3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90069" y="5044309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14">
            <a:extLst>
              <a:ext uri="{FF2B5EF4-FFF2-40B4-BE49-F238E27FC236}">
                <a16:creationId xmlns="" xmlns:a16="http://schemas.microsoft.com/office/drawing/2014/main" id="{C18EBA8F-5A95-4501-A602-A9889F0CE3A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90069" y="5337618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7" name="Text Placeholder 14">
            <a:extLst>
              <a:ext uri="{FF2B5EF4-FFF2-40B4-BE49-F238E27FC236}">
                <a16:creationId xmlns="" xmlns:a16="http://schemas.microsoft.com/office/drawing/2014/main" id="{AF03D6DF-70BB-4EC0-B7BF-94BB780FDF0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913980" y="5047681"/>
            <a:ext cx="3008631" cy="34816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6" name="Text Placeholder 14">
            <a:extLst>
              <a:ext uri="{FF2B5EF4-FFF2-40B4-BE49-F238E27FC236}">
                <a16:creationId xmlns="" xmlns:a16="http://schemas.microsoft.com/office/drawing/2014/main" id="{A21FAF3A-556C-4A61-B1C4-E6FB98BE40B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13980" y="5340990"/>
            <a:ext cx="3008630" cy="636682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Footer Placeholder 15">
            <a:extLst>
              <a:ext uri="{FF2B5EF4-FFF2-40B4-BE49-F238E27FC236}">
                <a16:creationId xmlns="" xmlns:a16="http://schemas.microsoft.com/office/drawing/2014/main" id="{54442D89-5EE7-4BC5-A35D-B0F93DD3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16">
            <a:extLst>
              <a:ext uri="{FF2B5EF4-FFF2-40B4-BE49-F238E27FC236}">
                <a16:creationId xmlns="" xmlns:a16="http://schemas.microsoft.com/office/drawing/2014/main" id="{DC13E404-DE29-4300-A8D5-25F34585A4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4" name="Date Placeholder 14">
            <a:extLst>
              <a:ext uri="{FF2B5EF4-FFF2-40B4-BE49-F238E27FC236}">
                <a16:creationId xmlns="" xmlns:a16="http://schemas.microsoft.com/office/drawing/2014/main" id="{1EAC24B5-8E72-46CA-9A6A-4A6D6EA2C0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="" xmlns:a16="http://schemas.microsoft.com/office/drawing/2014/main" id="{C1F11D19-3D38-460E-A8AF-F6A30642EC0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19006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>
            <a:extLst>
              <a:ext uri="{FF2B5EF4-FFF2-40B4-BE49-F238E27FC236}">
                <a16:creationId xmlns="" xmlns:a16="http://schemas.microsoft.com/office/drawing/2014/main" id="{F915DDB2-3A13-4240-8ECB-677499946C1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7913979" y="181885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Picture Placeholder 4">
            <a:extLst>
              <a:ext uri="{FF2B5EF4-FFF2-40B4-BE49-F238E27FC236}">
                <a16:creationId xmlns="" xmlns:a16="http://schemas.microsoft.com/office/drawing/2014/main" id="{E9059CA0-144F-4780-BA0D-005B827AAEC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190069" y="4281832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>
            <a:extLst>
              <a:ext uri="{FF2B5EF4-FFF2-40B4-BE49-F238E27FC236}">
                <a16:creationId xmlns="" xmlns:a16="http://schemas.microsoft.com/office/drawing/2014/main" id="{B770164C-988C-4217-B0E9-7D0DC17C8BC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908115" y="4294030"/>
            <a:ext cx="603504" cy="6035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324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="" xmlns:a16="http://schemas.microsoft.com/office/drawing/2014/main" id="{ED540A63-9BB9-478A-BE65-7A901018323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="" xmlns:a16="http://schemas.microsoft.com/office/drawing/2014/main" id="{767FB1D5-16C4-4AAC-9E31-560F596F8D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72555" y="1823626"/>
            <a:ext cx="4569572" cy="580029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="" xmlns:a16="http://schemas.microsoft.com/office/drawing/2014/main" id="{C269BEF2-E65B-4046-B8D1-1E5DC6D5829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56595" y="2807310"/>
            <a:ext cx="5824073" cy="194014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200000"/>
              </a:lnSpc>
              <a:spcBef>
                <a:spcPts val="0"/>
              </a:spcBef>
              <a:buNone/>
              <a:defRPr sz="1800" cap="none" spc="2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8" name="Footer Placeholder 15">
            <a:extLst>
              <a:ext uri="{FF2B5EF4-FFF2-40B4-BE49-F238E27FC236}">
                <a16:creationId xmlns="" xmlns:a16="http://schemas.microsoft.com/office/drawing/2014/main" id="{D89CE923-C669-4E0E-8161-BB328133EE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Slide Number Placeholder 16">
            <a:extLst>
              <a:ext uri="{FF2B5EF4-FFF2-40B4-BE49-F238E27FC236}">
                <a16:creationId xmlns="" xmlns:a16="http://schemas.microsoft.com/office/drawing/2014/main" id="{C820EE41-4997-4CD3-B951-56ECA88425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0" name="Date Placeholder 14">
            <a:extLst>
              <a:ext uri="{FF2B5EF4-FFF2-40B4-BE49-F238E27FC236}">
                <a16:creationId xmlns="" xmlns:a16="http://schemas.microsoft.com/office/drawing/2014/main" id="{A2A3BC0C-B522-4DA2-BBC0-AC180D8B2C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1913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="" xmlns:a16="http://schemas.microsoft.com/office/drawing/2014/main" id="{5F31BC2D-187A-4ED3-8D67-C55187E532E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47F2F5-8E72-425B-A8C2-2B3262F73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25440" y="2741026"/>
            <a:ext cx="5002478" cy="2357066"/>
          </a:xfrm>
          <a:prstGeom prst="rect">
            <a:avLst/>
          </a:prstGeom>
        </p:spPr>
        <p:txBody>
          <a:bodyPr/>
          <a:lstStyle>
            <a:lvl1pPr algn="ctr">
              <a:defRPr sz="4800" cap="all" spc="40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5054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="" xmlns:a16="http://schemas.microsoft.com/office/drawing/2014/main" id="{5490FC0B-50EB-42D6-A2A5-E02EE642E2E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="" xmlns:a16="http://schemas.microsoft.com/office/drawing/2014/main" id="{04AFCE56-D794-4638-A3EC-63DCFB4B6F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5511" y="760406"/>
            <a:ext cx="5424988" cy="579245"/>
          </a:xfrm>
          <a:prstGeom prst="rect">
            <a:avLst/>
          </a:prstGeom>
        </p:spPr>
        <p:txBody>
          <a:bodyPr/>
          <a:lstStyle>
            <a:lvl1pPr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="" xmlns:a16="http://schemas.microsoft.com/office/drawing/2014/main" id="{318D6597-136D-4434-B628-D387BBEEC3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65511" y="3417877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0691DF94-6587-4325-9C04-970034F1A8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5511" y="3766050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="" xmlns:a16="http://schemas.microsoft.com/office/drawing/2014/main" id="{A3CE4E75-7868-44AD-9AF2-753E07BE78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4520" y="3400925"/>
            <a:ext cx="280628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8A9FE9C2-0801-4D41-A54B-E00BC7AB7C1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14520" y="3749098"/>
            <a:ext cx="280628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632FBCC2-2CDB-448A-AA61-8D99495226A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63529" y="3400925"/>
            <a:ext cx="2692240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none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="" xmlns:a16="http://schemas.microsoft.com/office/drawing/2014/main" id="{7F6A4D9D-1690-4C0A-9F62-1FE93C0145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63529" y="3749098"/>
            <a:ext cx="269224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50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48863DDD-C3CC-439D-B738-34F6E8960A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A4788388-29C8-4E9F-BF82-A1648088A8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5E6E1CB5-0E5F-4B44-8044-4010565FCF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238528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pportunit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="" xmlns:a16="http://schemas.microsoft.com/office/drawing/2014/main" id="{4E96CB8F-A88F-40C3-A65B-8C33A16A0C2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31086E70-8E77-436D-93CE-4BCD3EC94B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29799" y="1380501"/>
            <a:ext cx="5097428" cy="991689"/>
          </a:xfrm>
          <a:prstGeom prst="rect">
            <a:avLst/>
          </a:prstGeom>
        </p:spPr>
        <p:txBody>
          <a:bodyPr/>
          <a:lstStyle>
            <a:lvl1pPr algn="ctr">
              <a:defRPr sz="280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="" xmlns:a16="http://schemas.microsoft.com/office/drawing/2014/main" id="{C95B0D27-123C-4F09-AEDC-7874964B77B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2337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="" xmlns:a16="http://schemas.microsoft.com/office/drawing/2014/main" id="{F3772143-8573-4FED-977E-651FC59C168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2336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="" xmlns:a16="http://schemas.microsoft.com/office/drawing/2014/main" id="{4FD80858-A8CA-496F-8CC0-5ACDBE65112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87933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="" xmlns:a16="http://schemas.microsoft.com/office/drawing/2014/main" id="{2B840B1F-9319-4653-84C5-FF1FDC5E9D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87931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="" xmlns:a16="http://schemas.microsoft.com/office/drawing/2014/main" id="{0882E4D8-D2AA-4EA0-BBCE-50334E8D160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83530" y="3400981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l">
              <a:buNone/>
              <a:defRPr sz="5400" kern="0" cap="all" spc="4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97EFBCD4-F812-493F-895A-3449020A065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83528" y="4670980"/>
            <a:ext cx="2693129" cy="1151633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20" name="Footer Placeholder 15">
            <a:extLst>
              <a:ext uri="{FF2B5EF4-FFF2-40B4-BE49-F238E27FC236}">
                <a16:creationId xmlns="" xmlns:a16="http://schemas.microsoft.com/office/drawing/2014/main" id="{698D43C2-06AB-4549-BCD0-CBDCA06532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Slide Number Placeholder 16">
            <a:extLst>
              <a:ext uri="{FF2B5EF4-FFF2-40B4-BE49-F238E27FC236}">
                <a16:creationId xmlns="" xmlns:a16="http://schemas.microsoft.com/office/drawing/2014/main" id="{7B2AB1D3-DFF0-43A8-BDE0-52FB314E03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2" name="Date Placeholder 14">
            <a:extLst>
              <a:ext uri="{FF2B5EF4-FFF2-40B4-BE49-F238E27FC236}">
                <a16:creationId xmlns="" xmlns:a16="http://schemas.microsoft.com/office/drawing/2014/main" id="{28A81ABF-135E-483F-9992-6F79C2F559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307876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15">
            <a:extLst>
              <a:ext uri="{FF2B5EF4-FFF2-40B4-BE49-F238E27FC236}">
                <a16:creationId xmlns="" xmlns:a16="http://schemas.microsoft.com/office/drawing/2014/main" id="{710F293A-37AC-4A72-A56D-2A65F8EA2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41127" y="1408176"/>
            <a:ext cx="2770499" cy="365125"/>
          </a:xfrm>
          <a:prstGeom prst="rect">
            <a:avLst/>
          </a:prstGeom>
        </p:spPr>
        <p:txBody>
          <a:bodyPr anchor="ctr"/>
          <a:lstStyle>
            <a:lvl1pPr algn="r">
              <a:defRPr sz="900" cap="all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6">
            <a:extLst>
              <a:ext uri="{FF2B5EF4-FFF2-40B4-BE49-F238E27FC236}">
                <a16:creationId xmlns="" xmlns:a16="http://schemas.microsoft.com/office/drawing/2014/main" id="{EE0BB053-ED5B-47E1-ABB2-815094654C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19019" y="3164804"/>
            <a:ext cx="545911" cy="580029"/>
          </a:xfrm>
          <a:prstGeom prst="rect">
            <a:avLst/>
          </a:prstGeom>
        </p:spPr>
        <p:txBody>
          <a:bodyPr anchor="ctr"/>
          <a:lstStyle>
            <a:lvl1pPr algn="r">
              <a:defRPr sz="1600">
                <a:solidFill>
                  <a:schemeClr val="accent6"/>
                </a:solidFill>
                <a:latin typeface="+mn-lt"/>
              </a:defRPr>
            </a:lvl1pPr>
          </a:lstStyle>
          <a:p>
            <a:pPr>
              <a:defRPr/>
            </a:pPr>
            <a:fld id="{8D1FC6F8-0BCD-47E9-9C64-690771D9C14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="" xmlns:a16="http://schemas.microsoft.com/office/drawing/2014/main" id="{790B7F12-A295-4495-AE4A-7640863C88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95991" y="5074920"/>
            <a:ext cx="2647667" cy="365125"/>
          </a:xfrm>
          <a:prstGeom prst="rect">
            <a:avLst/>
          </a:prstGeom>
        </p:spPr>
        <p:txBody>
          <a:bodyPr anchor="ctr"/>
          <a:lstStyle>
            <a:lvl1pPr>
              <a:defRPr sz="900" spc="400" baseline="0">
                <a:solidFill>
                  <a:schemeClr val="bg1"/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cap="all"/>
              <a:t>May 21, 20xx</a:t>
            </a:r>
            <a:endParaRPr lang="en-US" cap="all" dirty="0"/>
          </a:p>
        </p:txBody>
      </p:sp>
    </p:spTree>
    <p:extLst>
      <p:ext uri="{BB962C8B-B14F-4D97-AF65-F5344CB8AC3E}">
        <p14:creationId xmlns:p14="http://schemas.microsoft.com/office/powerpoint/2010/main" val="1322357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="" xmlns:a16="http://schemas.microsoft.com/office/drawing/2014/main" id="{2EEEFBA2-D2C5-483D-A977-8998D1677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3581" y="1671643"/>
            <a:ext cx="7678378" cy="2357066"/>
          </a:xfrm>
        </p:spPr>
        <p:txBody>
          <a:bodyPr/>
          <a:lstStyle/>
          <a:p>
            <a:r>
              <a:rPr lang="en-US" dirty="0"/>
              <a:t>InsightBot – Document-based Question Answering </a:t>
            </a:r>
            <a:r>
              <a:rPr lang="en-US" dirty="0" smtClean="0"/>
              <a:t>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96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=""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702" y="403945"/>
            <a:ext cx="11208990" cy="851418"/>
          </a:xfrm>
        </p:spPr>
        <p:txBody>
          <a:bodyPr/>
          <a:lstStyle/>
          <a:p>
            <a:r>
              <a:rPr lang="en-US" sz="40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Agent-Based Architecture with MCP Integration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345" y="1575320"/>
            <a:ext cx="9891052" cy="3874576"/>
          </a:xfrm>
        </p:spPr>
        <p:txBody>
          <a:bodyPr/>
          <a:lstStyle/>
          <a:p>
            <a:pPr algn="l"/>
            <a:endParaRPr lang="en-IN" sz="2400" dirty="0" smtClean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chemeClr val="bg1"/>
                </a:solidFill>
              </a:rPr>
              <a:t>User </a:t>
            </a:r>
            <a:r>
              <a:rPr lang="en-IN" sz="2400" dirty="0">
                <a:solidFill>
                  <a:schemeClr val="bg1"/>
                </a:solidFill>
              </a:rPr>
              <a:t>→ </a:t>
            </a:r>
            <a:r>
              <a:rPr lang="en-IN" sz="2400" dirty="0" err="1">
                <a:solidFill>
                  <a:schemeClr val="bg1"/>
                </a:solidFill>
              </a:rPr>
              <a:t>Streamlit</a:t>
            </a:r>
            <a:r>
              <a:rPr lang="en-IN" sz="2400" dirty="0">
                <a:solidFill>
                  <a:schemeClr val="bg1"/>
                </a:solidFill>
              </a:rPr>
              <a:t> UI → Ingestion Agent → Retrieval Agent → LLM Response </a:t>
            </a:r>
            <a:r>
              <a:rPr lang="en-IN" sz="2400" dirty="0" smtClean="0">
                <a:solidFill>
                  <a:schemeClr val="bg1"/>
                </a:solidFill>
              </a:rPr>
              <a:t>Agent through </a:t>
            </a:r>
            <a:r>
              <a:rPr lang="en-IN" sz="2400" dirty="0" err="1" smtClean="0">
                <a:solidFill>
                  <a:schemeClr val="bg1"/>
                </a:solidFill>
              </a:rPr>
              <a:t>streamlit</a:t>
            </a:r>
            <a:endParaRPr lang="en-IN" sz="2400" dirty="0">
              <a:solidFill>
                <a:schemeClr val="bg1"/>
              </a:solidFill>
            </a:endParaRPr>
          </a:p>
          <a:p>
            <a:pPr algn="l"/>
            <a:endParaRPr lang="en-IN" sz="2400" dirty="0" smtClean="0">
              <a:solidFill>
                <a:schemeClr val="bg1"/>
              </a:solidFill>
            </a:endParaRPr>
          </a:p>
          <a:p>
            <a:pPr algn="l"/>
            <a:r>
              <a:rPr lang="en-IN" sz="2400" dirty="0" smtClean="0">
                <a:solidFill>
                  <a:schemeClr val="bg1"/>
                </a:solidFill>
              </a:rPr>
              <a:t>• </a:t>
            </a:r>
            <a:r>
              <a:rPr lang="en-IN" sz="2400" dirty="0" err="1">
                <a:solidFill>
                  <a:schemeClr val="bg1"/>
                </a:solidFill>
              </a:rPr>
              <a:t>MCPMessage</a:t>
            </a:r>
            <a:r>
              <a:rPr lang="en-IN" sz="2400" dirty="0">
                <a:solidFill>
                  <a:schemeClr val="bg1"/>
                </a:solidFill>
              </a:rPr>
              <a:t>: Structured message passing </a:t>
            </a:r>
            <a:r>
              <a:rPr lang="en-IN" sz="2400" dirty="0" smtClean="0">
                <a:solidFill>
                  <a:schemeClr val="bg1"/>
                </a:solidFill>
              </a:rPr>
              <a:t>between n     agents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0226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45">
            <a:extLst>
              <a:ext uri="{FF2B5EF4-FFF2-40B4-BE49-F238E27FC236}">
                <a16:creationId xmlns="" xmlns:a16="http://schemas.microsoft.com/office/drawing/2014/main" id="{33E47C41-D39A-4245-A7A3-ED0AB8507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165" y="1678550"/>
            <a:ext cx="12317950" cy="4548753"/>
          </a:xfrm>
        </p:spPr>
        <p:txBody>
          <a:bodyPr/>
          <a:lstStyle/>
          <a:p>
            <a:pPr algn="l"/>
            <a:r>
              <a:rPr lang="en-IN" sz="2400" dirty="0"/>
              <a:t>1. User uploads documents → </a:t>
            </a:r>
            <a:r>
              <a:rPr lang="en-IN" sz="2400" dirty="0" err="1"/>
              <a:t>Streamlit</a:t>
            </a:r>
            <a:r>
              <a:rPr lang="en-IN" sz="2400" dirty="0"/>
              <a:t> UI → </a:t>
            </a:r>
            <a:r>
              <a:rPr lang="en-IN" sz="2400" dirty="0" smtClean="0"/>
              <a:t>Ingestion</a:t>
            </a:r>
            <a:br>
              <a:rPr lang="en-IN" sz="2400" dirty="0" smtClean="0"/>
            </a:br>
            <a:r>
              <a:rPr lang="en-IN" sz="2400" dirty="0" smtClean="0"/>
              <a:t>Agent </a:t>
            </a:r>
            <a:r>
              <a:rPr lang="en-IN" sz="2400" dirty="0"/>
              <a:t>→ Cleans &amp; stores </a:t>
            </a:r>
            <a:r>
              <a:rPr lang="en-IN" sz="2400" dirty="0" smtClean="0"/>
              <a:t>docs</a:t>
            </a:r>
            <a:br>
              <a:rPr lang="en-IN" sz="2400" dirty="0" smtClean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2. User enters query → Retrieval Agent → Vector search (FAISS) → Relevant </a:t>
            </a:r>
            <a:r>
              <a:rPr lang="en-IN" sz="2400" dirty="0" smtClean="0"/>
              <a:t>docs</a:t>
            </a:r>
            <a:br>
              <a:rPr lang="en-IN" sz="2400" dirty="0" smtClean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3. LLM Response Agent → Builds prompt → Generates concise answer → Displays in UI</a:t>
            </a:r>
            <a:br>
              <a:rPr lang="en-IN" sz="2400" dirty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/>
              <a:t>Example </a:t>
            </a:r>
            <a:r>
              <a:rPr lang="en-IN" sz="2400" dirty="0" err="1"/>
              <a:t>MCPMessage</a:t>
            </a:r>
            <a:r>
              <a:rPr lang="en-IN" sz="2400" dirty="0"/>
              <a:t>:</a:t>
            </a:r>
            <a:br>
              <a:rPr lang="en-IN" sz="2400" dirty="0"/>
            </a:br>
            <a:r>
              <a:rPr lang="en-IN" sz="2400" dirty="0"/>
              <a:t>{ sender: '</a:t>
            </a:r>
            <a:r>
              <a:rPr lang="en-IN" sz="2400" dirty="0" err="1"/>
              <a:t>LLMResponseAgent</a:t>
            </a:r>
            <a:r>
              <a:rPr lang="en-IN" sz="2400" dirty="0"/>
              <a:t>', receiver: 'User', payload: 'Apple’s skin provides essential </a:t>
            </a:r>
            <a:r>
              <a:rPr lang="en-IN" sz="2400" dirty="0" err="1"/>
              <a:t>fiber</a:t>
            </a:r>
            <a:r>
              <a:rPr lang="en-IN" sz="2400" dirty="0"/>
              <a:t>.' }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1114513" y="310702"/>
            <a:ext cx="11416602" cy="991689"/>
          </a:xfrm>
        </p:spPr>
        <p:txBody>
          <a:bodyPr/>
          <a:lstStyle/>
          <a:p>
            <a:r>
              <a:rPr lang="en-IN" sz="4000" dirty="0" smtClean="0"/>
              <a:t>System workflow diagram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142361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=""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46" y="560145"/>
            <a:ext cx="5916397" cy="851418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Techstack</a:t>
            </a:r>
            <a:r>
              <a:rPr lang="en-US" sz="4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 used</a:t>
            </a:r>
            <a:endParaRPr lang="en-US" sz="4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8345" y="1575319"/>
            <a:ext cx="9891052" cy="4477857"/>
          </a:xfrm>
        </p:spPr>
        <p:txBody>
          <a:bodyPr/>
          <a:lstStyle/>
          <a:p>
            <a:pPr algn="l"/>
            <a:r>
              <a:rPr lang="en-IN" sz="2400" dirty="0">
                <a:solidFill>
                  <a:schemeClr val="bg1"/>
                </a:solidFill>
              </a:rPr>
              <a:t>• Frontend: </a:t>
            </a:r>
            <a:r>
              <a:rPr lang="en-IN" sz="2400" dirty="0" err="1">
                <a:solidFill>
                  <a:schemeClr val="bg1"/>
                </a:solidFill>
              </a:rPr>
              <a:t>Streamlit</a:t>
            </a:r>
            <a:endParaRPr lang="en-IN" sz="2400" dirty="0">
              <a:solidFill>
                <a:schemeClr val="bg1"/>
              </a:solidFill>
            </a:endParaRPr>
          </a:p>
          <a:p>
            <a:pPr algn="l"/>
            <a:r>
              <a:rPr lang="en-IN" sz="2400" dirty="0">
                <a:solidFill>
                  <a:schemeClr val="bg1"/>
                </a:solidFill>
              </a:rPr>
              <a:t>• Document Loading: </a:t>
            </a:r>
            <a:r>
              <a:rPr lang="en-IN" sz="2400" dirty="0" err="1">
                <a:solidFill>
                  <a:schemeClr val="bg1"/>
                </a:solidFill>
              </a:rPr>
              <a:t>langchain</a:t>
            </a:r>
            <a:r>
              <a:rPr lang="en-IN" sz="2400" dirty="0">
                <a:solidFill>
                  <a:schemeClr val="bg1"/>
                </a:solidFill>
              </a:rPr>
              <a:t>-community</a:t>
            </a:r>
          </a:p>
          <a:p>
            <a:pPr algn="l"/>
            <a:r>
              <a:rPr lang="en-IN" sz="2400" dirty="0">
                <a:solidFill>
                  <a:schemeClr val="bg1"/>
                </a:solidFill>
              </a:rPr>
              <a:t>• Text Splitting: </a:t>
            </a:r>
            <a:r>
              <a:rPr lang="en-IN" sz="2400" dirty="0" err="1">
                <a:solidFill>
                  <a:schemeClr val="bg1"/>
                </a:solidFill>
              </a:rPr>
              <a:t>RecursiveCharacterTextSplitter</a:t>
            </a:r>
            <a:endParaRPr lang="en-IN" sz="2400" dirty="0">
              <a:solidFill>
                <a:schemeClr val="bg1"/>
              </a:solidFill>
            </a:endParaRPr>
          </a:p>
          <a:p>
            <a:pPr algn="l"/>
            <a:r>
              <a:rPr lang="en-IN" sz="2400" dirty="0">
                <a:solidFill>
                  <a:schemeClr val="bg1"/>
                </a:solidFill>
              </a:rPr>
              <a:t>• Vector Store: FAISS</a:t>
            </a:r>
          </a:p>
          <a:p>
            <a:pPr algn="l"/>
            <a:r>
              <a:rPr lang="en-IN" sz="2400" dirty="0">
                <a:solidFill>
                  <a:schemeClr val="bg1"/>
                </a:solidFill>
              </a:rPr>
              <a:t>• </a:t>
            </a:r>
            <a:r>
              <a:rPr lang="en-IN" sz="2400" dirty="0" err="1">
                <a:solidFill>
                  <a:schemeClr val="bg1"/>
                </a:solidFill>
              </a:rPr>
              <a:t>Embeddings</a:t>
            </a:r>
            <a:r>
              <a:rPr lang="en-IN" sz="2400" dirty="0">
                <a:solidFill>
                  <a:schemeClr val="bg1"/>
                </a:solidFill>
              </a:rPr>
              <a:t>: all-MiniLM-L6-v2 (Sentence Transformers)</a:t>
            </a:r>
          </a:p>
          <a:p>
            <a:pPr algn="l"/>
            <a:r>
              <a:rPr lang="en-IN" sz="2400" dirty="0">
                <a:solidFill>
                  <a:schemeClr val="bg1"/>
                </a:solidFill>
              </a:rPr>
              <a:t>• LLM Model: </a:t>
            </a:r>
            <a:r>
              <a:rPr lang="en-IN" sz="2400" dirty="0" err="1">
                <a:solidFill>
                  <a:schemeClr val="bg1"/>
                </a:solidFill>
              </a:rPr>
              <a:t>EleutherAI</a:t>
            </a:r>
            <a:r>
              <a:rPr lang="en-IN" sz="2400" dirty="0">
                <a:solidFill>
                  <a:schemeClr val="bg1"/>
                </a:solidFill>
              </a:rPr>
              <a:t> GPT-Neo 125M</a:t>
            </a:r>
          </a:p>
          <a:p>
            <a:pPr algn="l"/>
            <a:r>
              <a:rPr lang="en-IN" sz="2400" dirty="0">
                <a:solidFill>
                  <a:schemeClr val="bg1"/>
                </a:solidFill>
              </a:rPr>
              <a:t>• Transformers Pipeline: Hugging Face Transformers</a:t>
            </a:r>
          </a:p>
          <a:p>
            <a:pPr algn="l"/>
            <a:r>
              <a:rPr lang="en-IN" sz="2400" dirty="0">
                <a:solidFill>
                  <a:schemeClr val="bg1"/>
                </a:solidFill>
              </a:rPr>
              <a:t>• Data Handling: Python (</a:t>
            </a:r>
            <a:r>
              <a:rPr lang="en-IN" sz="2400" dirty="0" err="1">
                <a:solidFill>
                  <a:schemeClr val="bg1"/>
                </a:solidFill>
              </a:rPr>
              <a:t>Tempfile</a:t>
            </a:r>
            <a:r>
              <a:rPr lang="en-IN" sz="2400" dirty="0">
                <a:solidFill>
                  <a:schemeClr val="bg1"/>
                </a:solidFill>
              </a:rPr>
              <a:t>, Re, </a:t>
            </a:r>
            <a:r>
              <a:rPr lang="en-IN" sz="2400" dirty="0" err="1">
                <a:solidFill>
                  <a:schemeClr val="bg1"/>
                </a:solidFill>
              </a:rPr>
              <a:t>Dataclasses</a:t>
            </a:r>
            <a:r>
              <a:rPr lang="en-IN" sz="2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9338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="" xmlns:a16="http://schemas.microsoft.com/office/drawing/2014/main" id="{4BB0BCF4-9D20-4758-AE5E-FC431503F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4646" y="560145"/>
            <a:ext cx="5916397" cy="851418"/>
          </a:xfrm>
        </p:spPr>
        <p:txBody>
          <a:bodyPr/>
          <a:lstStyle/>
          <a:p>
            <a:r>
              <a:rPr lang="en-US" sz="4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UI images of app </a:t>
            </a:r>
            <a:endParaRPr lang="en-US" sz="4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Text Placeholder 39">
            <a:extLst>
              <a:ext uri="{FF2B5EF4-FFF2-40B4-BE49-F238E27FC236}">
                <a16:creationId xmlns="" xmlns:a16="http://schemas.microsoft.com/office/drawing/2014/main" id="{F09B50DC-B299-47D5-8FBF-8BB1F764A5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3462" y="4565273"/>
            <a:ext cx="4242367" cy="431712"/>
          </a:xfrm>
        </p:spPr>
        <p:txBody>
          <a:bodyPr/>
          <a:lstStyle/>
          <a:p>
            <a:pPr algn="l"/>
            <a:r>
              <a:rPr lang="en-IN" sz="2400" dirty="0" smtClean="0">
                <a:solidFill>
                  <a:schemeClr val="bg1"/>
                </a:solidFill>
              </a:rPr>
              <a:t>Uploading the files and </a:t>
            </a:r>
          </a:p>
          <a:p>
            <a:pPr algn="l"/>
            <a:r>
              <a:rPr lang="en-IN" sz="2400" dirty="0" smtClean="0">
                <a:solidFill>
                  <a:schemeClr val="bg1"/>
                </a:solidFill>
              </a:rPr>
              <a:t>asking question 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44" y="1411563"/>
            <a:ext cx="4691177" cy="30686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149" y="1411563"/>
            <a:ext cx="5121904" cy="30686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94149" y="46738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IN" b="1" dirty="0" smtClean="0">
                <a:solidFill>
                  <a:schemeClr val="bg1"/>
                </a:solidFill>
              </a:rPr>
              <a:t>After uploading it gives us the answer to question</a:t>
            </a:r>
            <a:endParaRPr lang="en-I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048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=""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004" y="997824"/>
            <a:ext cx="7516271" cy="918377"/>
          </a:xfrm>
        </p:spPr>
        <p:txBody>
          <a:bodyPr/>
          <a:lstStyle/>
          <a:p>
            <a:r>
              <a:rPr lang="en-IN" sz="40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Challenges Faced</a:t>
            </a:r>
            <a:endParaRPr lang="en-US" sz="4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5363" y="2598128"/>
            <a:ext cx="8650630" cy="3454421"/>
          </a:xfrm>
        </p:spPr>
        <p:txBody>
          <a:bodyPr/>
          <a:lstStyle/>
          <a:p>
            <a:r>
              <a:rPr lang="en-IN" sz="2400" dirty="0"/>
              <a:t>• Removing repetitive answers from LLM output</a:t>
            </a:r>
          </a:p>
          <a:p>
            <a:r>
              <a:rPr lang="en-IN" sz="2400" dirty="0"/>
              <a:t>• Designing structured MCP message passing</a:t>
            </a:r>
          </a:p>
          <a:p>
            <a:r>
              <a:rPr lang="en-IN" sz="2400" dirty="0"/>
              <a:t>• Ensuring CPU-friendly LLM pipeline</a:t>
            </a:r>
          </a:p>
          <a:p>
            <a:r>
              <a:rPr lang="en-IN" sz="2400" dirty="0"/>
              <a:t>• Handling multiple document types</a:t>
            </a:r>
          </a:p>
          <a:p>
            <a:r>
              <a:rPr lang="en-IN" sz="2400" dirty="0"/>
              <a:t>• Balancing context size for prompt</a:t>
            </a:r>
          </a:p>
        </p:txBody>
      </p:sp>
    </p:spTree>
    <p:extLst>
      <p:ext uri="{BB962C8B-B14F-4D97-AF65-F5344CB8AC3E}">
        <p14:creationId xmlns:p14="http://schemas.microsoft.com/office/powerpoint/2010/main" val="1602888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itle 58">
            <a:extLst>
              <a:ext uri="{FF2B5EF4-FFF2-40B4-BE49-F238E27FC236}">
                <a16:creationId xmlns="" xmlns:a16="http://schemas.microsoft.com/office/drawing/2014/main" id="{8FA1AC37-B920-4C0A-855F-E5667B422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9325" y="1131549"/>
            <a:ext cx="7516271" cy="918377"/>
          </a:xfrm>
        </p:spPr>
        <p:txBody>
          <a:bodyPr/>
          <a:lstStyle/>
          <a:p>
            <a:r>
              <a:rPr lang="en-IN" sz="4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FUTURE SCOPE</a:t>
            </a:r>
            <a:endParaRPr lang="en-US" sz="40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="" xmlns:a16="http://schemas.microsoft.com/office/drawing/2014/main" id="{9D042FA2-80BA-4099-BC0A-A1C43A3BC8D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2986" y="2575457"/>
            <a:ext cx="8650630" cy="3454421"/>
          </a:xfrm>
        </p:spPr>
        <p:txBody>
          <a:bodyPr/>
          <a:lstStyle/>
          <a:p>
            <a:r>
              <a:rPr lang="en-US" sz="2400" dirty="0"/>
              <a:t>• Web-based document viewer</a:t>
            </a:r>
          </a:p>
          <a:p>
            <a:r>
              <a:rPr lang="en-US" sz="2400" dirty="0"/>
              <a:t>• PDF export of generated answers</a:t>
            </a:r>
          </a:p>
          <a:p>
            <a:r>
              <a:rPr lang="en-US" sz="2400" dirty="0"/>
              <a:t>• Advanced filtering (by doc, date, type)</a:t>
            </a:r>
          </a:p>
          <a:p>
            <a:r>
              <a:rPr lang="en-US" sz="2400" dirty="0"/>
              <a:t>• Multilingual document support</a:t>
            </a:r>
          </a:p>
          <a:p>
            <a:r>
              <a:rPr lang="en-US" sz="2400" dirty="0"/>
              <a:t>• Use more powerful LLM models with GPU support</a:t>
            </a:r>
          </a:p>
        </p:txBody>
      </p:sp>
    </p:spTree>
    <p:extLst>
      <p:ext uri="{BB962C8B-B14F-4D97-AF65-F5344CB8AC3E}">
        <p14:creationId xmlns:p14="http://schemas.microsoft.com/office/powerpoint/2010/main" val="15318003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8">
      <a:dk1>
        <a:sysClr val="windowText" lastClr="000000"/>
      </a:dk1>
      <a:lt1>
        <a:sysClr val="window" lastClr="FFFFFF"/>
      </a:lt1>
      <a:dk2>
        <a:srgbClr val="140A59"/>
      </a:dk2>
      <a:lt2>
        <a:srgbClr val="E7E6E6"/>
      </a:lt2>
      <a:accent1>
        <a:srgbClr val="2B0348"/>
      </a:accent1>
      <a:accent2>
        <a:srgbClr val="763788"/>
      </a:accent2>
      <a:accent3>
        <a:srgbClr val="EF050C"/>
      </a:accent3>
      <a:accent4>
        <a:srgbClr val="B01E4C"/>
      </a:accent4>
      <a:accent5>
        <a:srgbClr val="0565FA"/>
      </a:accent5>
      <a:accent6>
        <a:srgbClr val="0BE1FF"/>
      </a:accent6>
      <a:hlink>
        <a:srgbClr val="0563C1"/>
      </a:hlink>
      <a:folHlink>
        <a:srgbClr val="954F72"/>
      </a:folHlink>
    </a:clrScheme>
    <a:fontScheme name="Custom 15">
      <a:majorFont>
        <a:latin typeface="Century Gothic Bold"/>
        <a:ea typeface=""/>
        <a:cs typeface=""/>
      </a:majorFont>
      <a:minorFont>
        <a:latin typeface="Daytona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3089DF1-5746-46EC-AE4D-E0FEEFA364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C3B034D-ACEF-4C52-A048-622E130B9A2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8D07AFA-56ED-494E-AC96-7D874BD7F8D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TM56488565</Template>
  <TotalTime>0</TotalTime>
  <Words>192</Words>
  <Application>Microsoft Office PowerPoint</Application>
  <PresentationFormat>Widescreen</PresentationFormat>
  <Paragraphs>35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Century Gothic Bold</vt:lpstr>
      <vt:lpstr>Courier New</vt:lpstr>
      <vt:lpstr>Daytona Pro Light</vt:lpstr>
      <vt:lpstr>Office Theme</vt:lpstr>
      <vt:lpstr>InsightBot – Document-based Question Answering System</vt:lpstr>
      <vt:lpstr>Agent-Based Architecture with MCP Integration</vt:lpstr>
      <vt:lpstr>1. User uploads documents → Streamlit UI → Ingestion Agent → Cleans &amp; stores docs  2. User enters query → Retrieval Agent → Vector search (FAISS) → Relevant docs  3. LLM Response Agent → Builds prompt → Generates concise answer → Displays in UI  Example MCPMessage: { sender: 'LLMResponseAgent', receiver: 'User', payload: 'Apple’s skin provides essential fiber.' }</vt:lpstr>
      <vt:lpstr>Techstack used</vt:lpstr>
      <vt:lpstr>UI images of app </vt:lpstr>
      <vt:lpstr>Challenges Faced</vt:lpstr>
      <vt:lpstr>FUTURE SCOPE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2021-05-30T19:37:17Z</dcterms:created>
  <dcterms:modified xsi:type="dcterms:W3CDTF">2025-09-17T19:14:42Z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